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6"/>
  </p:notesMasterIdLst>
  <p:sldIdLst>
    <p:sldId id="256" r:id="rId2"/>
    <p:sldId id="257" r:id="rId3"/>
    <p:sldId id="264" r:id="rId4"/>
    <p:sldId id="259" r:id="rId5"/>
    <p:sldId id="270" r:id="rId6"/>
    <p:sldId id="272" r:id="rId7"/>
    <p:sldId id="278" r:id="rId8"/>
    <p:sldId id="273" r:id="rId9"/>
    <p:sldId id="274" r:id="rId10"/>
    <p:sldId id="277" r:id="rId11"/>
    <p:sldId id="275" r:id="rId12"/>
    <p:sldId id="276" r:id="rId13"/>
    <p:sldId id="269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78"/>
            <p14:sldId id="273"/>
            <p14:sldId id="274"/>
            <p14:sldId id="277"/>
            <p14:sldId id="275"/>
            <p14:sldId id="276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E6B8-F46B-38DE-4808-96EEE6AB63AC}" v="135" dt="2023-02-06T17:53:53.522"/>
    <p1510:client id="{6B5E5FF2-318E-493A-A264-F702496D2B69}" v="212" dt="2023-02-06T21:35:2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1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EEBD41-48B9-4D52-F423-804363A8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D5FAD-CC22-0753-1F84-2DEA60DE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B4D246-B698-C356-9DBF-59DA75E9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1655747" y="0"/>
            <a:ext cx="5832505" cy="27527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6048FA6-338F-6B33-7145-767DA4C5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3" b="31572"/>
          <a:stretch/>
        </p:blipFill>
        <p:spPr>
          <a:xfrm>
            <a:off x="1655746" y="2752725"/>
            <a:ext cx="5832505" cy="192405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2A6FFB-B83E-B738-2B7D-C398EE252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4"/>
          <a:stretch/>
        </p:blipFill>
        <p:spPr>
          <a:xfrm>
            <a:off x="1655745" y="4600575"/>
            <a:ext cx="583250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14838E-74ED-E358-9CA9-F837A374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1"/>
            <a:ext cx="7085888" cy="685800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487C6A7-E98E-FED2-C81F-611CECBE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3"/>
            <a:ext cx="7085888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3223C0-56C4-15F7-A231-20A151F93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5"/>
          <a:stretch/>
        </p:blipFill>
        <p:spPr>
          <a:xfrm>
            <a:off x="1029056" y="-3"/>
            <a:ext cx="7085888" cy="20955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3EBACA-E367-7E98-6614-8A01AB67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6"/>
          <a:stretch/>
        </p:blipFill>
        <p:spPr>
          <a:xfrm>
            <a:off x="1029056" y="3038472"/>
            <a:ext cx="7085888" cy="38195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4B1FC5-5454-DD13-4BA0-2DBD3B5C4DC9}"/>
              </a:ext>
            </a:extLst>
          </p:cNvPr>
          <p:cNvSpPr/>
          <p:nvPr/>
        </p:nvSpPr>
        <p:spPr>
          <a:xfrm>
            <a:off x="1819275" y="885822"/>
            <a:ext cx="1524000" cy="31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B8E22F0-1C0D-1BAB-0EC0-AE926A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6" b="31692"/>
          <a:stretch/>
        </p:blipFill>
        <p:spPr>
          <a:xfrm>
            <a:off x="2863464" y="-2266949"/>
            <a:ext cx="4918461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15A822F-6E65-D1AC-0E5A-44BA3C07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6" b="55695"/>
          <a:stretch/>
        </p:blipFill>
        <p:spPr>
          <a:xfrm>
            <a:off x="1029056" y="2085974"/>
            <a:ext cx="7085888" cy="9524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D5C7623-0DAA-C478-30DF-E821896D769F}"/>
              </a:ext>
            </a:extLst>
          </p:cNvPr>
          <p:cNvSpPr/>
          <p:nvPr/>
        </p:nvSpPr>
        <p:spPr>
          <a:xfrm>
            <a:off x="1990724" y="2124071"/>
            <a:ext cx="1952625" cy="384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B91369-381F-21BD-5032-09E09AF6D8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584" r="976" b="3733"/>
          <a:stretch/>
        </p:blipFill>
        <p:spPr>
          <a:xfrm>
            <a:off x="9810750" y="-1854200"/>
            <a:ext cx="5738610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74 0.43704 L -0.08212 0.68565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1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55 0.53102 L -0.88663 0.28936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-1208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C5F7-0734-9481-1C1F-F9EFBD15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Account-system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3652-CFAC-7B6B-46CE-D15F547AC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1908498"/>
            <a:ext cx="7511472" cy="4193562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Registrierung</a:t>
            </a:r>
          </a:p>
          <a:p>
            <a:r>
              <a:rPr lang="de-DE" sz="2400" dirty="0"/>
              <a:t>Login</a:t>
            </a:r>
          </a:p>
          <a:p>
            <a:r>
              <a:rPr lang="de-DE" sz="2400" dirty="0"/>
              <a:t>Account-Seite</a:t>
            </a:r>
          </a:p>
          <a:p>
            <a:r>
              <a:rPr lang="de-DE" sz="2400" dirty="0"/>
              <a:t>Man muss eingeloggt sein, um:</a:t>
            </a:r>
          </a:p>
          <a:p>
            <a:pPr lvl="1"/>
            <a:r>
              <a:rPr lang="de-DE" sz="2000" dirty="0"/>
              <a:t>Ein Review zu schreiben / zu bearbeiten</a:t>
            </a:r>
          </a:p>
          <a:p>
            <a:pPr lvl="1"/>
            <a:r>
              <a:rPr lang="de-DE" sz="2000" dirty="0"/>
              <a:t>Einen Film zu erstellen</a:t>
            </a:r>
          </a:p>
          <a:p>
            <a:pPr lvl="1"/>
            <a:r>
              <a:rPr lang="de-DE" sz="2000" dirty="0"/>
              <a:t>Seine Account Seite aufzurufen</a:t>
            </a:r>
          </a:p>
          <a:p>
            <a:r>
              <a:rPr lang="de-DE" sz="2400" dirty="0"/>
              <a:t>Man kann nur seine eigenen Kommentare bearbeiten / löschen</a:t>
            </a:r>
          </a:p>
          <a:p>
            <a:r>
              <a:rPr lang="de-DE" sz="2400" dirty="0"/>
              <a:t>Passwort kann über die E-Mail zurückgesetzt werden</a:t>
            </a:r>
          </a:p>
        </p:txBody>
      </p:sp>
    </p:spTree>
    <p:extLst>
      <p:ext uri="{BB962C8B-B14F-4D97-AF65-F5344CB8AC3E}">
        <p14:creationId xmlns:p14="http://schemas.microsoft.com/office/powerpoint/2010/main" val="151648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2EFA-D5FE-8268-298E-74B46712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34B8-D85B-39B4-6680-4201923E5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9" descr="Ein Bild, das Text enthält.&#10;&#10;Beschreibung automatisch generiert.">
            <a:extLst>
              <a:ext uri="{FF2B5EF4-FFF2-40B4-BE49-F238E27FC236}">
                <a16:creationId xmlns:a16="http://schemas.microsoft.com/office/drawing/2014/main" id="{1E0B0020-B0C9-5786-A780-52DC0B385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521" y="1288845"/>
            <a:ext cx="5683126" cy="5211305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2573726"/>
                  </p:ext>
                </p:extLst>
              </p:nvPr>
            </p:nvGraphicFramePr>
            <p:xfrm>
              <a:off x="2070100" y="1764030"/>
              <a:ext cx="45719" cy="45719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5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19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70100" y="1764030"/>
                <a:ext cx="45719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2F0379F-45F2-F285-BA38-2AF4E4499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9" y="7024584"/>
            <a:ext cx="8070404" cy="465784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02CE0E8-077A-44F7-C69A-FA6887A56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2" y="7269852"/>
            <a:ext cx="8070405" cy="41673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59AB8-E957-C313-F96A-996BE4CAD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" y="479413"/>
            <a:ext cx="8232911" cy="589917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18F94C4-2A3E-8C38-42DC-F43454EF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-0.00799 -0.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799 -0.863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4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86389 L 0.00799 -1.7194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00399 -0.863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0F8B-D74E-FC23-CB9A-8420C38F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820A-CFDA-B35E-0454-C87B700AD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4BBAB-0F45-C11D-EF36-49E3980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5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4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4653DB-90E8-67C7-29FE-E5363BFD5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1"/>
          <a:stretch/>
        </p:blipFill>
        <p:spPr>
          <a:xfrm>
            <a:off x="2265554" y="418700"/>
            <a:ext cx="4612885" cy="801689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35ED96-9A04-389D-A53D-92FFB0FA5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67750"/>
          <a:stretch/>
        </p:blipFill>
        <p:spPr>
          <a:xfrm>
            <a:off x="2265553" y="1220389"/>
            <a:ext cx="4612885" cy="113664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502E9-0EED-982B-D2D2-5AD907FA4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0" b="52641"/>
          <a:stretch/>
        </p:blipFill>
        <p:spPr>
          <a:xfrm>
            <a:off x="2265553" y="2350886"/>
            <a:ext cx="4612885" cy="90805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6CF7B1-26BD-2ADA-C477-19412359F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8" b="35843"/>
          <a:stretch/>
        </p:blipFill>
        <p:spPr>
          <a:xfrm>
            <a:off x="2265552" y="3258937"/>
            <a:ext cx="4612885" cy="1009646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C6FAEC-3624-74CE-95EF-BB900FEE0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57" b="9007"/>
          <a:stretch/>
        </p:blipFill>
        <p:spPr>
          <a:xfrm>
            <a:off x="2265552" y="4268583"/>
            <a:ext cx="4612885" cy="161289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8AC858-1D1E-B54F-18B9-C5119C6A6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3"/>
          <a:stretch/>
        </p:blipFill>
        <p:spPr>
          <a:xfrm>
            <a:off x="2265550" y="5881478"/>
            <a:ext cx="4612885" cy="54133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4710CE-830F-9487-3AF6-8F3F9745FEBF}"/>
              </a:ext>
            </a:extLst>
          </p:cNvPr>
          <p:cNvSpPr txBox="1"/>
          <p:nvPr/>
        </p:nvSpPr>
        <p:spPr>
          <a:xfrm>
            <a:off x="2265550" y="0"/>
            <a:ext cx="42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movie-</a:t>
            </a:r>
            <a:r>
              <a:rPr lang="en-GB" dirty="0" err="1"/>
              <a:t>reviews.php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423862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9503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307</Words>
  <Application>Microsoft Office PowerPoint</Application>
  <PresentationFormat>On-screen Show (4:3)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PowerPoint Presentation</vt:lpstr>
      <vt:lpstr>Organization einer Datenbank mit Filmkritiken</vt:lpstr>
      <vt:lpstr>Organization einer Datenbank mit Filmkritiken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Account-system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Slaven Mlinaric</cp:lastModifiedBy>
  <cp:revision>110</cp:revision>
  <dcterms:created xsi:type="dcterms:W3CDTF">2023-02-03T10:14:54Z</dcterms:created>
  <dcterms:modified xsi:type="dcterms:W3CDTF">2023-02-08T19:45:10Z</dcterms:modified>
</cp:coreProperties>
</file>